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0" d="100"/>
          <a:sy n="60" d="100"/>
        </p:scale>
        <p:origin x="78" y="14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D06596-1AEC-4F02-8352-C371623984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38E023D-647C-4A60-A862-A92EBAED89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1B2B01-61F1-443F-B01E-43842825AD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1FDF3-3ECF-4881-BF6D-DFA4243D0F33}" type="datetimeFigureOut">
              <a:rPr lang="en-US" smtClean="0"/>
              <a:t>3/8/2021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0FB2DD-6037-469D-BBCB-B5F2656990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2EC27D-0075-4CE1-838D-DBC277AB92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29C67-B8C7-4CF6-A46E-F310138B66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68047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B13DB7-AE7C-4AF2-B004-B3FE5656B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93183D-300B-47F2-8A47-193224157D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7A475C-46CF-42F9-8107-A34E2FCF9D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1FDF3-3ECF-4881-BF6D-DFA4243D0F33}" type="datetimeFigureOut">
              <a:rPr lang="en-US" smtClean="0"/>
              <a:t>3/8/2021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DF50D1-3B9D-4019-B137-1D6B0F83A2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08C323-122F-4B2D-A83A-35D8C1773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29C67-B8C7-4CF6-A46E-F310138B66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0507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6DC8C49-2E7D-436A-B4BF-315128AB39C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A78407B-F8DA-4D77-B4AF-248698E236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89E531-377F-4F50-8788-D29885996A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1FDF3-3ECF-4881-BF6D-DFA4243D0F33}" type="datetimeFigureOut">
              <a:rPr lang="en-US" smtClean="0"/>
              <a:t>3/8/2021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BC85DE-CB7B-40FD-9438-C292701A35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71DBC6-4132-403A-9634-6AB7125A5F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29C67-B8C7-4CF6-A46E-F310138B66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3509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DD0D7-1AE1-4BD6-A46F-4224925E97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DEAF6B-6D89-4F23-B167-48CE6EB5B0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01027C-04B8-4C44-A942-51C7416426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1FDF3-3ECF-4881-BF6D-DFA4243D0F33}" type="datetimeFigureOut">
              <a:rPr lang="en-US" smtClean="0"/>
              <a:t>3/8/2021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008664-4DCF-473B-9253-9FD066755F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45A38E-7F41-4A4A-BCE7-EDB67D6D5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29C67-B8C7-4CF6-A46E-F310138B66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7949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6852C-FCEB-4CEC-98F5-F5AE7EECDF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69B51D-0AF2-416C-B328-92DB3F5E5E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C9BFF2-CCBD-4AF1-89FF-C2A94B9020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1FDF3-3ECF-4881-BF6D-DFA4243D0F33}" type="datetimeFigureOut">
              <a:rPr lang="en-US" smtClean="0"/>
              <a:t>3/8/2021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18204E-EB9A-418B-BC26-B45AEB58CA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C1900A-BBEE-4995-83FC-E736AAA4F6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29C67-B8C7-4CF6-A46E-F310138B66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1236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70BE3-DA86-4823-A807-AFD5A5D37E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5CCB57-87FD-4FC8-8F35-26766E6EA1B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9ECE00-BAB1-4016-90DB-45FB475112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229F51-E918-4F54-BC35-73A281C712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1FDF3-3ECF-4881-BF6D-DFA4243D0F33}" type="datetimeFigureOut">
              <a:rPr lang="en-US" smtClean="0"/>
              <a:t>3/8/2021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6E729B-0CAD-42C6-B248-6334072557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6B179B-5208-4DF8-9ABC-D9D9CF22E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29C67-B8C7-4CF6-A46E-F310138B66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5957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62D2BC-B1A2-415F-BC44-6FB745E7F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2F4586-811D-4C37-8393-96B2D759E1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F6CD37-89F3-411A-A570-5441C45560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256EE3D-D135-470F-8F47-CF380D74612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ECCF3A6-ECD3-4AE1-A664-B0D6DBBF394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9D21558-E7BA-4FCA-8408-E5AF10444A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1FDF3-3ECF-4881-BF6D-DFA4243D0F33}" type="datetimeFigureOut">
              <a:rPr lang="en-US" smtClean="0"/>
              <a:t>3/8/2021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9F062F7-4B89-448B-8047-02D4CD96BE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29B01C1-A311-4F7B-AEFA-1905568B8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29C67-B8C7-4CF6-A46E-F310138B66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3238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250DEA-A08C-4B75-AC47-AD3ACA81E9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D813E56-E851-40E4-B472-741CEF2DE6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1FDF3-3ECF-4881-BF6D-DFA4243D0F33}" type="datetimeFigureOut">
              <a:rPr lang="en-US" smtClean="0"/>
              <a:t>3/8/2021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921E59-5B4E-4596-865C-F6EA37A1AD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8C4C44-40E6-41D9-8F3F-A10757532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29C67-B8C7-4CF6-A46E-F310138B66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0903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C977A10-756B-456A-8D67-99331377C2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1FDF3-3ECF-4881-BF6D-DFA4243D0F33}" type="datetimeFigureOut">
              <a:rPr lang="en-US" smtClean="0"/>
              <a:t>3/8/2021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4F5B574-D42F-487D-97C8-BAFCFC7ECB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8DB5ED-86F7-423E-B6AB-88BB93E49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29C67-B8C7-4CF6-A46E-F310138B66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83966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D35F5-57D1-43D9-A657-51166C3F1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72E7BF-95A9-4ED3-AFF2-511A421275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C2087A-AEB2-47F5-94CE-00DC121E67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B7AC35-7D41-4707-A619-FE1806173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1FDF3-3ECF-4881-BF6D-DFA4243D0F33}" type="datetimeFigureOut">
              <a:rPr lang="en-US" smtClean="0"/>
              <a:t>3/8/2021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EAD3D6-1F21-4603-BA8C-C1F62746F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B761AA-FB51-4F73-8746-0B9150417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29C67-B8C7-4CF6-A46E-F310138B66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5089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449079-79EA-476A-8B17-F9CB4335DF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FF99ADF-5363-4FF5-8EED-C9E484D0697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9BCE82-3159-4F18-96EA-19115A5DAF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8FA9D8-13E6-4CD5-9869-FA260D1FA9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1FDF3-3ECF-4881-BF6D-DFA4243D0F33}" type="datetimeFigureOut">
              <a:rPr lang="en-US" smtClean="0"/>
              <a:t>3/8/2021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BFB888-51FA-4945-8FCA-8716FB6C5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26E69D-937E-46F9-A4E6-D2CE50F8B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29C67-B8C7-4CF6-A46E-F310138B66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9747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46DB2AA-BA89-4D98-81EB-48244EFA2A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646A3A-E082-4A15-A4FF-AD85E00C73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AC8EE5-3DA5-4F95-94FB-93734BDEBA1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F1FDF3-3ECF-4881-BF6D-DFA4243D0F33}" type="datetimeFigureOut">
              <a:rPr lang="en-US" smtClean="0"/>
              <a:t>3/8/2021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74CC85-CA6D-4A18-AF33-4F4D1F65FC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4F7B50-37A2-4082-BA0E-4AA2CE662B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D29C67-B8C7-4CF6-A46E-F310138B66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6068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C31B504-32F8-4750-9756-F2EE4293CE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67608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>
            <a:extLst>
              <a:ext uri="{FF2B5EF4-FFF2-40B4-BE49-F238E27FC236}">
                <a16:creationId xmlns:a16="http://schemas.microsoft.com/office/drawing/2014/main" id="{E8908422-EEC3-49A6-9B4A-A2C322FF76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079705" cy="680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4064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>
            <a:extLst>
              <a:ext uri="{FF2B5EF4-FFF2-40B4-BE49-F238E27FC236}">
                <a16:creationId xmlns:a16="http://schemas.microsoft.com/office/drawing/2014/main" id="{18ED8B0F-9147-430E-862B-0C7E5A21A8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08860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>
            <a:extLst>
              <a:ext uri="{FF2B5EF4-FFF2-40B4-BE49-F238E27FC236}">
                <a16:creationId xmlns:a16="http://schemas.microsoft.com/office/drawing/2014/main" id="{29232214-A1AC-4678-B661-F6D1E692DC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62208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>
            <a:extLst>
              <a:ext uri="{FF2B5EF4-FFF2-40B4-BE49-F238E27FC236}">
                <a16:creationId xmlns:a16="http://schemas.microsoft.com/office/drawing/2014/main" id="{4DFADF66-775E-404C-B85B-51BDFE57CF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19696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>
            <a:extLst>
              <a:ext uri="{FF2B5EF4-FFF2-40B4-BE49-F238E27FC236}">
                <a16:creationId xmlns:a16="http://schemas.microsoft.com/office/drawing/2014/main" id="{1C67B6B9-0DBD-4216-AC95-60F018F484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88039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>
            <a:extLst>
              <a:ext uri="{FF2B5EF4-FFF2-40B4-BE49-F238E27FC236}">
                <a16:creationId xmlns:a16="http://schemas.microsoft.com/office/drawing/2014/main" id="{1EA28F4A-CE29-46B6-8889-8AE83AA7B0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88637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>
            <a:extLst>
              <a:ext uri="{FF2B5EF4-FFF2-40B4-BE49-F238E27FC236}">
                <a16:creationId xmlns:a16="http://schemas.microsoft.com/office/drawing/2014/main" id="{BD8B0100-178D-4710-95EB-F205E76D86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063663" cy="6795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64523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>
            <a:extLst>
              <a:ext uri="{FF2B5EF4-FFF2-40B4-BE49-F238E27FC236}">
                <a16:creationId xmlns:a16="http://schemas.microsoft.com/office/drawing/2014/main" id="{BA20E880-CE62-43E0-BEA3-4ED7005D1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92001" cy="6868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84058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>
            <a:extLst>
              <a:ext uri="{FF2B5EF4-FFF2-40B4-BE49-F238E27FC236}">
                <a16:creationId xmlns:a16="http://schemas.microsoft.com/office/drawing/2014/main" id="{63CABBD7-80F5-4F13-8A2E-FA32539595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92001" cy="686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01578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>
            <a:extLst>
              <a:ext uri="{FF2B5EF4-FFF2-40B4-BE49-F238E27FC236}">
                <a16:creationId xmlns:a16="http://schemas.microsoft.com/office/drawing/2014/main" id="{53844EBF-B57D-493D-9147-DFB22A5EA0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17175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C9C390FE-B7DA-49CA-B72D-815845C633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45658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>
            <a:extLst>
              <a:ext uri="{FF2B5EF4-FFF2-40B4-BE49-F238E27FC236}">
                <a16:creationId xmlns:a16="http://schemas.microsoft.com/office/drawing/2014/main" id="{D57085D0-61F4-4CE0-83B0-80B011BA0D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82556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>
            <a:extLst>
              <a:ext uri="{FF2B5EF4-FFF2-40B4-BE49-F238E27FC236}">
                <a16:creationId xmlns:a16="http://schemas.microsoft.com/office/drawing/2014/main" id="{A6E24003-5800-41FD-BF98-6CA8941240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31276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>
            <a:extLst>
              <a:ext uri="{FF2B5EF4-FFF2-40B4-BE49-F238E27FC236}">
                <a16:creationId xmlns:a16="http://schemas.microsoft.com/office/drawing/2014/main" id="{047D4FD6-4F04-4AA9-B441-2BEFCE1BD7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23661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>
            <a:extLst>
              <a:ext uri="{FF2B5EF4-FFF2-40B4-BE49-F238E27FC236}">
                <a16:creationId xmlns:a16="http://schemas.microsoft.com/office/drawing/2014/main" id="{9CFAE8B1-96AE-4A47-86C8-91EBA78205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5096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>
            <a:extLst>
              <a:ext uri="{FF2B5EF4-FFF2-40B4-BE49-F238E27FC236}">
                <a16:creationId xmlns:a16="http://schemas.microsoft.com/office/drawing/2014/main" id="{1B27A190-3C2D-45D4-8D5B-B509B4B587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59116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>
            <a:extLst>
              <a:ext uri="{FF2B5EF4-FFF2-40B4-BE49-F238E27FC236}">
                <a16:creationId xmlns:a16="http://schemas.microsoft.com/office/drawing/2014/main" id="{8C1F4B01-1138-480B-8919-8DB6FD3316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07225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>
            <a:extLst>
              <a:ext uri="{FF2B5EF4-FFF2-40B4-BE49-F238E27FC236}">
                <a16:creationId xmlns:a16="http://schemas.microsoft.com/office/drawing/2014/main" id="{C28BA969-C244-4D8D-8AE4-E1549127C7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80110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>
            <a:extLst>
              <a:ext uri="{FF2B5EF4-FFF2-40B4-BE49-F238E27FC236}">
                <a16:creationId xmlns:a16="http://schemas.microsoft.com/office/drawing/2014/main" id="{57406327-E15F-4CA3-A546-8CB3846214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41056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>
            <a:extLst>
              <a:ext uri="{FF2B5EF4-FFF2-40B4-BE49-F238E27FC236}">
                <a16:creationId xmlns:a16="http://schemas.microsoft.com/office/drawing/2014/main" id="{3D9ADC40-74E9-4FE3-89F4-3AE9362A4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35485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>
            <a:extLst>
              <a:ext uri="{FF2B5EF4-FFF2-40B4-BE49-F238E27FC236}">
                <a16:creationId xmlns:a16="http://schemas.microsoft.com/office/drawing/2014/main" id="{F8B2882C-0265-4451-9533-6B8C931E2E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34806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158BBC71-F3D9-4A4B-B796-18A37FB4BC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78794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>
            <a:extLst>
              <a:ext uri="{FF2B5EF4-FFF2-40B4-BE49-F238E27FC236}">
                <a16:creationId xmlns:a16="http://schemas.microsoft.com/office/drawing/2014/main" id="{0F987DB3-B7B3-43ED-9C7D-E603E5BE60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58636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>
            <a:extLst>
              <a:ext uri="{FF2B5EF4-FFF2-40B4-BE49-F238E27FC236}">
                <a16:creationId xmlns:a16="http://schemas.microsoft.com/office/drawing/2014/main" id="{BA611B91-4CD5-4057-9C19-412D848D5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75915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>
            <a:extLst>
              <a:ext uri="{FF2B5EF4-FFF2-40B4-BE49-F238E27FC236}">
                <a16:creationId xmlns:a16="http://schemas.microsoft.com/office/drawing/2014/main" id="{A59EA5F2-E052-4931-9DB2-7A3FC31AF5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67155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>
            <a:extLst>
              <a:ext uri="{FF2B5EF4-FFF2-40B4-BE49-F238E27FC236}">
                <a16:creationId xmlns:a16="http://schemas.microsoft.com/office/drawing/2014/main" id="{6535605C-6B58-4F7A-AE87-0F107211AD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93619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57E1D734-F046-43F4-A919-EE034CEE48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3028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6089B723-2CCA-4BC3-B00B-9C7DC3E144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14070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407FC7B7-86D3-475F-B173-138CD2BD71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9367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64B07DD3-53E2-4D73-B51B-3772A9CFA9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46448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>
            <a:extLst>
              <a:ext uri="{FF2B5EF4-FFF2-40B4-BE49-F238E27FC236}">
                <a16:creationId xmlns:a16="http://schemas.microsoft.com/office/drawing/2014/main" id="{427FA3ED-74E6-45E6-9469-F2BF8F80FC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90601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>
            <a:extLst>
              <a:ext uri="{FF2B5EF4-FFF2-40B4-BE49-F238E27FC236}">
                <a16:creationId xmlns:a16="http://schemas.microsoft.com/office/drawing/2014/main" id="{F507125D-CE08-4459-9E85-17571DD5BB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87700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0</Words>
  <Application>Microsoft Office PowerPoint</Application>
  <PresentationFormat>Widescreen</PresentationFormat>
  <Paragraphs>0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KH</dc:creator>
  <cp:lastModifiedBy>KH</cp:lastModifiedBy>
  <cp:revision>2</cp:revision>
  <dcterms:created xsi:type="dcterms:W3CDTF">2021-03-08T21:32:15Z</dcterms:created>
  <dcterms:modified xsi:type="dcterms:W3CDTF">2021-03-08T21:42:35Z</dcterms:modified>
</cp:coreProperties>
</file>